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6" r:id="rId6"/>
    <p:sldId id="267" r:id="rId7"/>
    <p:sldId id="268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58716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u="sng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u="sng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19200"/>
            <a:ext cx="8351781" cy="521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7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71945"/>
            <a:ext cx="81534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বাড়ীর কাজঃ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রহিম সাহেব একজন সাধারন চাষী । ফলওফুলের চাষ করে ক্ষতি গ্রস্থ হন  । এ বছর কৃষিকর্মকর্তার পরামর্শে আবার  ফলও ফুলের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চাষ করেন । এবং তিনি লাভবান হবেন বলে আশাবাদ ব্যক্ত করেন ?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কৃষি কর্মকর্তার কি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পরামর্শে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রহিম সাহেব লাভবান হবেন বলে মনে করেন তোমার মতামত ব্যক্ত কর  ?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1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045594"/>
            <a:ext cx="5562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138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0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19968"/>
            <a:ext cx="41667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অজিত কুমার দেব শর্মা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সহকারী শিক্ষক (জীব বিঞ্জান )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হরিপুর এস, সি উচচ বিদ্যালয়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বোচাগঞ্জ, দিনাজপুর 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আই ডি নং ১৭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Bevel 5"/>
          <p:cNvSpPr/>
          <p:nvPr/>
        </p:nvSpPr>
        <p:spPr>
          <a:xfrm>
            <a:off x="1711036" y="838200"/>
            <a:ext cx="5029200" cy="1524000"/>
          </a:xfrm>
          <a:prstGeom prst="beve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5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28754" y="3124200"/>
            <a:ext cx="3910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শ্রেণীঃ নবম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কৃষি শিক্ষা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২য়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5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9680" y="990600"/>
            <a:ext cx="77114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 শেষে শিক্ষাথীরা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বীজ কি তা বলতে পারবে 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 বীজের শ্রেণী বিন্যাস করতে পারবে 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৩।ফসল উৎপাদনের ধাপ গুলি বলতে পারবে  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৪।ফল ও ফুলের চারা অঙ্গজ পদ্বতিতে উৎপাদনের কৌশল লিখতে পারবে ?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96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90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835" y="1109725"/>
            <a:ext cx="4111336" cy="48005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9552" y="268859"/>
            <a:ext cx="8233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ফসল বীজ ও বংশ বিস্তারক উপকরন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6336" y="6027240"/>
            <a:ext cx="244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i="1" dirty="0" smtClean="0"/>
              <a:t>ধানের ফসল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21432"/>
            <a:ext cx="4225636" cy="45771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0314" y="5965686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গমের ফসল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3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6300" y="270182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ধান  বীজ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43" y="3105788"/>
            <a:ext cx="3925811" cy="29486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335" y="3105788"/>
            <a:ext cx="4450198" cy="29486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7241" y="6304002"/>
            <a:ext cx="33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আম</a:t>
            </a:r>
            <a:r>
              <a:rPr lang="en-US" dirty="0" smtClean="0"/>
              <a:t> </a:t>
            </a:r>
            <a:r>
              <a:rPr lang="en-US" dirty="0" err="1" smtClean="0"/>
              <a:t>গাছের</a:t>
            </a:r>
            <a:r>
              <a:rPr lang="en-US" dirty="0" smtClean="0"/>
              <a:t> </a:t>
            </a:r>
            <a:r>
              <a:rPr lang="en-US" dirty="0" err="1" smtClean="0"/>
              <a:t>কলম</a:t>
            </a:r>
            <a:r>
              <a:rPr lang="en-US" dirty="0" smtClean="0"/>
              <a:t> </a:t>
            </a:r>
            <a:r>
              <a:rPr lang="en-US" dirty="0" err="1" smtClean="0"/>
              <a:t>চারা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99869" y="6304002"/>
            <a:ext cx="3963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আম</a:t>
            </a:r>
            <a:r>
              <a:rPr lang="en-US" dirty="0" smtClean="0"/>
              <a:t> </a:t>
            </a:r>
            <a:r>
              <a:rPr lang="en-US" dirty="0" err="1" smtClean="0"/>
              <a:t>গাছের</a:t>
            </a:r>
            <a:r>
              <a:rPr lang="en-US" dirty="0" smtClean="0"/>
              <a:t> </a:t>
            </a:r>
            <a:r>
              <a:rPr lang="en-US" dirty="0" err="1" smtClean="0"/>
              <a:t>কলম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1176"/>
            <a:ext cx="3352800" cy="24034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868" y="111176"/>
            <a:ext cx="3083095" cy="254473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57800" y="2591167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 আলুর বীজ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49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27" y="457200"/>
            <a:ext cx="3873927" cy="4419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457200"/>
            <a:ext cx="4518837" cy="4419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4291" y="502920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গোলাপ চারা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58478" y="51054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পাথর কুচির পাতা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5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762000"/>
            <a:ext cx="43434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ফসল বীজ উৎপাদনের ধাপ সমূহঃ</a:t>
            </a:r>
            <a:endParaRPr lang="bn-BD" sz="32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1400" dirty="0" smtClean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বীজ </a:t>
            </a:r>
            <a:r>
              <a:rPr lang="bn-BD" sz="3200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নির্বাচনঃ</a:t>
            </a:r>
          </a:p>
          <a:p>
            <a:r>
              <a:rPr lang="bn-BD" sz="3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বীজ জমি পৃথকী করণঃ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বীজ সংগ্রহঃ</a:t>
            </a:r>
          </a:p>
          <a:p>
            <a:r>
              <a:rPr lang="bn-BD" sz="3200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বীজের হার নির্ধারণঃ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নির্বাচিত জমি প্রস্তুতকরণঃ</a:t>
            </a:r>
          </a:p>
          <a:p>
            <a:r>
              <a:rPr lang="bn-BD" sz="3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বীজ বপনঃ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রোগিং বা বাছাইকরণঃ</a:t>
            </a:r>
          </a:p>
          <a:p>
            <a:r>
              <a:rPr lang="bn-BD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পরিচর্যাঃ</a:t>
            </a:r>
            <a:endParaRPr lang="bn-BD" sz="32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বীজ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সংগ্রহঃ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50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524000"/>
            <a:ext cx="784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দলীয় কাজ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শাখা, কলম, কুড়ি দ্বারা বীজ ব্যবহার করে যে সমস্ত ফসল উৎপাদন করা যায় তার একটি চাষ পদ্বতি বনর্না কর  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2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66800"/>
            <a:ext cx="82296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মূল্যায়ণঃ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 উদ্ভিদের বংশ বিস্তারের প্রধান মাধ্যম কী   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২।উপযুক্ত পরিবেশে একই জাতের নতুন  উদ্ভিদের জন্ম দিতে পারে তাকে কি বলে  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৩।যথাযথ নিয়ম ও পদ্বতি অনুসরণ করে  কোন ধরনের বীজ উৎপাদন করা যায়  ?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46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249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88</cp:revision>
  <dcterms:created xsi:type="dcterms:W3CDTF">2006-08-16T00:00:00Z</dcterms:created>
  <dcterms:modified xsi:type="dcterms:W3CDTF">2013-06-17T10:39:21Z</dcterms:modified>
</cp:coreProperties>
</file>